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57" r:id="rId5"/>
    <p:sldId id="260" r:id="rId6"/>
    <p:sldId id="258" r:id="rId7"/>
    <p:sldId id="272" r:id="rId8"/>
    <p:sldId id="276" r:id="rId9"/>
    <p:sldId id="273" r:id="rId10"/>
    <p:sldId id="274" r:id="rId11"/>
    <p:sldId id="275" r:id="rId12"/>
    <p:sldId id="267" r:id="rId13"/>
    <p:sldId id="271" r:id="rId14"/>
    <p:sldId id="270" r:id="rId15"/>
    <p:sldId id="266" r:id="rId16"/>
    <p:sldId id="283" r:id="rId17"/>
    <p:sldId id="259" r:id="rId18"/>
    <p:sldId id="263" r:id="rId19"/>
    <p:sldId id="261" r:id="rId20"/>
    <p:sldId id="262" r:id="rId21"/>
    <p:sldId id="277" r:id="rId22"/>
    <p:sldId id="278" r:id="rId23"/>
    <p:sldId id="279" r:id="rId24"/>
    <p:sldId id="280" r:id="rId25"/>
    <p:sldId id="281" r:id="rId26"/>
    <p:sldId id="282" r:id="rId27"/>
    <p:sldId id="264" r:id="rId28"/>
    <p:sldId id="265" r:id="rId29"/>
  </p:sldIdLst>
  <p:sldSz cx="12192000" cy="6858000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12FE53-5045-4436-BDDF-404620898D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A7EE2F38-5D4D-4B08-A00F-024EE7B6F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2BF92DF-FD48-4841-9F27-347D4D0BA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C6D7696-7861-4F82-9BE8-00293F3C2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B3403B1-383B-4656-80BB-50890A2A9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9215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2506C2-40D6-4848-A847-C8FA9C45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E043F24-FF2F-4F66-9D33-F04342E99C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0219F32-DC23-4C12-885F-314E712FA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7D14E0A-0F60-41D9-B1FC-CF98A84C9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C28DE2C-15E4-4A0E-9F63-DF447D39D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3809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A20384-997B-4144-941B-FFE0B0F5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A219056-F13A-419D-8FFA-CD8E8A4D2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2AC6FAE-1801-41A0-89C9-9658A7092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A8EED7A-4E01-4F09-8AF5-8D9BD073B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2697928-9333-4A9E-A7BB-C6E4165C9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7998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3CFF7F8-1BB3-4A93-ABCC-3CAA0BA3E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7E1DD7F-C86B-4651-BB2F-A6F1A59DB7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38376C1C-5619-4368-8A86-D404527559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5D9F98B-ABC2-4849-B839-E78CFA2FA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CEA5B0A-C0A8-484C-9F69-05516D377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70CBB6F-6CEB-4074-B261-09FB9A815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6060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FDEA882-7AF6-4707-A272-7A568DE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4595549-FDE2-43E8-8C19-CF16B6259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3456369E-5294-4120-9FB9-C67753A58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686FD04B-4FF5-4726-9B04-1CBE14BE0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FB28A3DF-2ECC-479B-AE47-D51EA918D7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0DED237B-C11D-432E-A461-A6A686722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769C2497-3087-4FB4-81C6-FFB22AC80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7BE2FF5D-4F4B-4048-9451-D618FF423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3842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3FDDB68-9806-49AA-9FB2-4EC2A5694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2EDBCC4D-624D-430A-B2D9-E1DAFE3CC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EB2396F4-512F-4401-BFE9-F32EF96D5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1307FD97-F0BC-464D-91B0-161EC4ACA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6524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E8952CCC-2223-4775-9629-A8F95C770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71397CAB-4345-4750-BD3A-D9D3F32A7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3C667170-E307-4F49-BB32-A6E7AD884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82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FB51138-09A8-4CB5-84DA-E4ADE868E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49E8B97-8419-4689-BAAA-D39BA65AD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E0332592-027C-4B57-99BA-1B02899AB9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D5DC3C0C-FDD4-467B-AE83-ADCC2CBD4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CDB500C5-49A1-4366-8D9B-307567D71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AFB3505-B1A4-4691-B913-4B37054E2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7755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A39ECAE-09FF-4D50-B780-7A4C2BD10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491798CF-2A52-4CD1-967E-F11BA70883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CE6C70F-B346-4C32-BC03-509770538E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21FFE0D8-228A-474C-936F-F68EE9910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2F564E0-3A3C-40C9-ABEA-DAD57FAF4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83CC329-A664-4BB6-98A6-F3EFFA45D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5546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1DE453F-5D21-4AB9-894C-1CD20427A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9565BF57-8C0F-4232-A517-7CFF7F445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6B5B657-A4A2-4E30-A79A-B6800EFAA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EBA3C58-AEB4-4A8F-80D9-D4A73E956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8B96896-957B-4D06-8588-66797761E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1493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B1A957FB-4DA1-46F5-A334-1D80024308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63B30552-205E-4206-AB8F-BCBD44973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C4AD6FC-9D63-400B-8564-9045B7200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1B2A550-F63E-4D69-9C12-19F0CD8AC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C0BE5B97-8774-4ABB-9F7E-26A82089A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85117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4E8EF4B6-6691-46C7-A31F-139BE1BCF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22C4D99-AD09-4232-9F6A-8EC35BFB64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E8EDF2A-7233-480B-80F9-90C231F4B9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6013E-2A9B-41D1-B60B-E1F87FC39CE3}" type="datetimeFigureOut">
              <a:rPr lang="th-TH" smtClean="0"/>
              <a:t>31/08/65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6DF0E34-5CCD-4C47-B2D8-219C82ECE5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6FA4948-A07F-466B-8C1E-32CE0A4FB0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CADFF-5E11-467B-A30E-4A105DAB54F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2289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9428D24-FD27-49C4-BF59-7CF096A9ED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44394"/>
            <a:ext cx="9144000" cy="2387600"/>
          </a:xfrm>
        </p:spPr>
        <p:txBody>
          <a:bodyPr/>
          <a:lstStyle/>
          <a:p>
            <a:r>
              <a:rPr lang="th-TH" dirty="0"/>
              <a:t>หลักความสัมพันธ์เชิงเหตุและผล </a:t>
            </a:r>
            <a:br>
              <a:rPr lang="th-TH" dirty="0"/>
            </a:br>
            <a:r>
              <a:rPr lang="th-TH" dirty="0"/>
              <a:t>(</a:t>
            </a:r>
            <a:r>
              <a:rPr lang="en-US" dirty="0"/>
              <a:t>Causal Relationship : XYZ)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15767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A45FD6F-D7AF-43DB-A7C1-08AB14ACF3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14" t="34864" r="22499" b="28455"/>
          <a:stretch/>
        </p:blipFill>
        <p:spPr>
          <a:xfrm>
            <a:off x="5268686" y="0"/>
            <a:ext cx="6923314" cy="2514321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5B6CA704-3306-4114-A1A2-2F2AC5C8C0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476" t="35227" r="21607" b="50000"/>
          <a:stretch/>
        </p:blipFill>
        <p:spPr>
          <a:xfrm>
            <a:off x="5130798" y="2416350"/>
            <a:ext cx="7061201" cy="1012650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682E6F73-56F4-4E25-80A2-4B8538F180A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596" t="30679" r="21487" b="50000"/>
          <a:stretch/>
        </p:blipFill>
        <p:spPr>
          <a:xfrm>
            <a:off x="5130799" y="3534508"/>
            <a:ext cx="7061201" cy="1324429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02C34697-6A0D-444A-8D4F-1D17CCA4AAF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571" t="36656" r="26428" b="26663"/>
          <a:stretch/>
        </p:blipFill>
        <p:spPr>
          <a:xfrm>
            <a:off x="0" y="0"/>
            <a:ext cx="6096000" cy="251432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4528616F-DDC2-4EEA-8F83-DD654210F63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714" t="36656" r="22500" b="51539"/>
          <a:stretch/>
        </p:blipFill>
        <p:spPr>
          <a:xfrm>
            <a:off x="36283" y="2557863"/>
            <a:ext cx="6059717" cy="809171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757D0DAA-B182-4257-937B-13F09B81109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881" t="35227" r="25119" b="22950"/>
          <a:stretch/>
        </p:blipFill>
        <p:spPr>
          <a:xfrm>
            <a:off x="406399" y="3367034"/>
            <a:ext cx="5399316" cy="313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45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55352301-44D5-4651-94BE-D5A70C4D8B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09" t="26609" r="22755" b="47281"/>
          <a:stretch/>
        </p:blipFill>
        <p:spPr>
          <a:xfrm>
            <a:off x="2760839" y="757598"/>
            <a:ext cx="6673448" cy="1789772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397CE27E-DF3A-4FFF-AC98-FB176D31EE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428" t="41901" r="22619" b="8551"/>
          <a:stretch/>
        </p:blipFill>
        <p:spPr>
          <a:xfrm>
            <a:off x="2612571" y="2873830"/>
            <a:ext cx="6821716" cy="339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861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0AC5984-4FDF-495A-B9D9-47F8F3AEC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46D65AB-BCDA-4BC5-AF3D-F590F4439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EC8FED-E284-4984-82D3-B7443826A5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70" t="16599" r="10000" b="7877"/>
          <a:stretch/>
        </p:blipFill>
        <p:spPr>
          <a:xfrm>
            <a:off x="0" y="-1"/>
            <a:ext cx="12181550" cy="6858001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1B2BC7F6-4F6B-4C30-A219-C9FBB00CBE7E}"/>
              </a:ext>
            </a:extLst>
          </p:cNvPr>
          <p:cNvSpPr txBox="1"/>
          <p:nvPr/>
        </p:nvSpPr>
        <p:spPr>
          <a:xfrm>
            <a:off x="9664503" y="766296"/>
            <a:ext cx="1885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FF0000"/>
                </a:solidFill>
              </a:rPr>
              <a:t>6 ยุทธศาสตร์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BA6B249B-5B40-4532-9DD9-E1C1D081CACF}"/>
              </a:ext>
            </a:extLst>
          </p:cNvPr>
          <p:cNvSpPr txBox="1"/>
          <p:nvPr/>
        </p:nvSpPr>
        <p:spPr>
          <a:xfrm>
            <a:off x="5441851" y="2170721"/>
            <a:ext cx="1885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FF0000"/>
                </a:solidFill>
              </a:rPr>
              <a:t>23 แผนแม่บท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D74ED535-9C73-48FC-8D8C-0B8FE91EBCCA}"/>
              </a:ext>
            </a:extLst>
          </p:cNvPr>
          <p:cNvSpPr txBox="1"/>
          <p:nvPr/>
        </p:nvSpPr>
        <p:spPr>
          <a:xfrm>
            <a:off x="6972886" y="2116381"/>
            <a:ext cx="1885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0000"/>
                </a:solidFill>
              </a:rPr>
              <a:t>11+2 แผน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DF831E50-F00B-484D-92CB-D19C446BE9A7}"/>
              </a:ext>
            </a:extLst>
          </p:cNvPr>
          <p:cNvSpPr txBox="1"/>
          <p:nvPr/>
        </p:nvSpPr>
        <p:spPr>
          <a:xfrm>
            <a:off x="8616462" y="2116381"/>
            <a:ext cx="201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rgbClr val="FF0000"/>
                </a:solidFill>
              </a:rPr>
              <a:t>แผนฯ 12 เป้าหมายที่ 1</a:t>
            </a:r>
          </a:p>
          <a:p>
            <a:pPr algn="ctr"/>
            <a:r>
              <a:rPr lang="th-TH" sz="1800" b="1" dirty="0">
                <a:solidFill>
                  <a:srgbClr val="FF0000"/>
                </a:solidFill>
              </a:rPr>
              <a:t>แผน ฯ 13 หมุดหมายที่ 12 </a:t>
            </a:r>
          </a:p>
        </p:txBody>
      </p:sp>
    </p:spTree>
    <p:extLst>
      <p:ext uri="{BB962C8B-B14F-4D97-AF65-F5344CB8AC3E}">
        <p14:creationId xmlns:p14="http://schemas.microsoft.com/office/powerpoint/2010/main" val="1492043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87050AC-E6E6-4A8B-9F54-B6598F2CF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34B93FA-809E-469D-8F0E-2E9B80EC2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1385B0DF-A86A-47D1-A2B6-3D356D771F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43" t="16703" r="10238" b="8339"/>
          <a:stretch/>
        </p:blipFill>
        <p:spPr>
          <a:xfrm>
            <a:off x="0" y="32657"/>
            <a:ext cx="12192000" cy="682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932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A227F98-E0B2-49DF-BCC9-CEE0BC74E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8A690F3-45F9-4006-AD45-7F276C1B55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54A2D93-224B-468F-9B27-60F811F1F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04" t="15856" r="10120" b="791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189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EB97636-F361-4F84-B73F-F893FA52D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CB9C295-B9AA-4DB9-AE85-3B7DA8627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62EFF871-52E7-4C2D-A373-03EA022787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62" t="16755" r="10476" b="7283"/>
          <a:stretch/>
        </p:blipFill>
        <p:spPr>
          <a:xfrm>
            <a:off x="0" y="32656"/>
            <a:ext cx="12078247" cy="6825343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28637919-A256-43FE-BF57-7FFC2081DE5F}"/>
              </a:ext>
            </a:extLst>
          </p:cNvPr>
          <p:cNvSpPr txBox="1"/>
          <p:nvPr/>
        </p:nvSpPr>
        <p:spPr>
          <a:xfrm>
            <a:off x="5188633" y="2121888"/>
            <a:ext cx="18147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600" dirty="0">
                <a:solidFill>
                  <a:srgbClr val="FF0000"/>
                </a:solidFill>
              </a:rPr>
              <a:t>Z</a:t>
            </a:r>
            <a:endParaRPr lang="th-TH" sz="1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24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ตัวแทนเนื้อหา 6">
            <a:extLst>
              <a:ext uri="{FF2B5EF4-FFF2-40B4-BE49-F238E27FC236}">
                <a16:creationId xmlns:a16="http://schemas.microsoft.com/office/drawing/2014/main" id="{A210C894-427E-4C6B-9C81-49509A4E13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949" t="30251" r="16070" b="48164"/>
          <a:stretch/>
        </p:blipFill>
        <p:spPr>
          <a:xfrm>
            <a:off x="3015176" y="0"/>
            <a:ext cx="8949010" cy="1645920"/>
          </a:xfr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F98C325-6407-4E23-9EBF-C406D02F53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46" t="26609" r="30077" b="14239"/>
          <a:stretch/>
        </p:blipFill>
        <p:spPr>
          <a:xfrm>
            <a:off x="227814" y="436098"/>
            <a:ext cx="3179298" cy="2776833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DDCDB1E0-87F2-4453-AF78-1786C30CD5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769" t="18241" r="16116" b="6236"/>
          <a:stretch/>
        </p:blipFill>
        <p:spPr>
          <a:xfrm>
            <a:off x="3459287" y="1681090"/>
            <a:ext cx="8060788" cy="5176910"/>
          </a:xfrm>
          <a:prstGeom prst="rect">
            <a:avLst/>
          </a:prstGeom>
        </p:spPr>
      </p:pic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4BEB7F03-4E98-4AE1-A485-3731CD0D7BCD}"/>
              </a:ext>
            </a:extLst>
          </p:cNvPr>
          <p:cNvSpPr txBox="1"/>
          <p:nvPr/>
        </p:nvSpPr>
        <p:spPr>
          <a:xfrm>
            <a:off x="1038664" y="3775024"/>
            <a:ext cx="1814733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900" dirty="0">
                <a:solidFill>
                  <a:srgbClr val="FF0000"/>
                </a:solidFill>
              </a:rPr>
              <a:t>Z</a:t>
            </a:r>
            <a:endParaRPr lang="th-TH" sz="23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264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432340C-C0A2-45FD-BBB6-2D8EE4859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14D7913-79C9-4E17-96C2-0E27580CEC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54" t="26609" r="14269" b="14034"/>
          <a:stretch/>
        </p:blipFill>
        <p:spPr>
          <a:xfrm>
            <a:off x="0" y="970670"/>
            <a:ext cx="12060409" cy="5887329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84F12206-EE7F-44E7-A1DC-B54B4271295B}"/>
              </a:ext>
            </a:extLst>
          </p:cNvPr>
          <p:cNvSpPr txBox="1"/>
          <p:nvPr/>
        </p:nvSpPr>
        <p:spPr>
          <a:xfrm>
            <a:off x="4842076" y="3228200"/>
            <a:ext cx="277368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600" dirty="0">
                <a:solidFill>
                  <a:srgbClr val="FF0000"/>
                </a:solidFill>
              </a:rPr>
              <a:t>Y2</a:t>
            </a:r>
            <a:endParaRPr lang="th-TH" sz="16600" dirty="0">
              <a:solidFill>
                <a:srgbClr val="FF0000"/>
              </a:solidFill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08168913-114A-45E9-A1D4-AD92C25086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62" t="59464" r="35846" b="26375"/>
          <a:stretch/>
        </p:blipFill>
        <p:spPr>
          <a:xfrm>
            <a:off x="3635347" y="230188"/>
            <a:ext cx="4789714" cy="97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608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28A2668E-F35B-4BFC-9B6F-F0DAD25E22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30890" r="12976" b="23797"/>
          <a:stretch/>
        </p:blipFill>
        <p:spPr>
          <a:xfrm>
            <a:off x="0" y="1335315"/>
            <a:ext cx="12231441" cy="5326742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4D8FB875-0831-4C62-B8DB-B80B4BA86AF0}"/>
              </a:ext>
            </a:extLst>
          </p:cNvPr>
          <p:cNvSpPr txBox="1"/>
          <p:nvPr/>
        </p:nvSpPr>
        <p:spPr>
          <a:xfrm>
            <a:off x="754743" y="1030515"/>
            <a:ext cx="11437257" cy="1057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9600" dirty="0">
                <a:solidFill>
                  <a:srgbClr val="FF0000"/>
                </a:solidFill>
              </a:rPr>
              <a:t>Y1</a:t>
            </a:r>
            <a:r>
              <a:rPr lang="th-TH" sz="16600" dirty="0">
                <a:solidFill>
                  <a:srgbClr val="FF0000"/>
                </a:solidFill>
              </a:rPr>
              <a:t> </a:t>
            </a:r>
            <a:r>
              <a:rPr lang="th-TH" b="1" dirty="0">
                <a:solidFill>
                  <a:srgbClr val="FF0000"/>
                </a:solidFill>
              </a:rPr>
              <a:t>แผนย่อยการปฏิรูปกระบวนการเรียนรู้ที่ตอบสนองต่อการเปลี่ยนแปลงในศตวรรษที่ ๒๑</a:t>
            </a:r>
            <a:endParaRPr lang="th-TH" sz="1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803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659D5219-3195-4C58-9B92-61CA8A67EF2F}"/>
              </a:ext>
            </a:extLst>
          </p:cNvPr>
          <p:cNvSpPr txBox="1"/>
          <p:nvPr/>
        </p:nvSpPr>
        <p:spPr>
          <a:xfrm>
            <a:off x="-425016" y="984518"/>
            <a:ext cx="10232571" cy="788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9600" dirty="0">
                <a:solidFill>
                  <a:srgbClr val="FF0000"/>
                </a:solidFill>
              </a:rPr>
              <a:t>Y1</a:t>
            </a:r>
            <a:r>
              <a:rPr lang="th-TH" sz="9600" dirty="0">
                <a:solidFill>
                  <a:srgbClr val="FF0000"/>
                </a:solidFill>
              </a:rPr>
              <a:t> </a:t>
            </a:r>
            <a:r>
              <a:rPr lang="th-TH" sz="2400" b="1" dirty="0">
                <a:solidFill>
                  <a:srgbClr val="FF0000"/>
                </a:solidFill>
              </a:rPr>
              <a:t>แผนย่อยการตระหนักถึงพหุปัญญาของมนุษย์ที่หลากหลาย</a:t>
            </a: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FA3E6ACE-C76F-45F2-89D7-E5FCD02E1C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71" t="28984" r="13096" b="26515"/>
          <a:stretch/>
        </p:blipFill>
        <p:spPr>
          <a:xfrm>
            <a:off x="0" y="1378857"/>
            <a:ext cx="12090400" cy="503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25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7507D9F-E32C-44F2-B64E-647F81A5F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DC5BB00-3FA0-4CDC-9D28-EED17CB7B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98C4789-86EE-44CC-A065-681774F295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4" t="15778" r="10000" b="8082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224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0BFF7BF-82A9-4092-AF07-1CC4FEF73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B412999A-541F-4077-A3D4-C3261F057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133" t="21645" r="1530" b="14019"/>
          <a:stretch/>
        </p:blipFill>
        <p:spPr>
          <a:xfrm>
            <a:off x="0" y="689317"/>
            <a:ext cx="12180780" cy="5627078"/>
          </a:xfrm>
        </p:spPr>
      </p:pic>
    </p:spTree>
    <p:extLst>
      <p:ext uri="{BB962C8B-B14F-4D97-AF65-F5344CB8AC3E}">
        <p14:creationId xmlns:p14="http://schemas.microsoft.com/office/powerpoint/2010/main" val="4272317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B730840-282A-4ED9-8094-C98E70C476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708C4042-187D-40FB-B0DA-49F4B3EF2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29" t="24641" r="2024" b="13845"/>
          <a:stretch/>
        </p:blipFill>
        <p:spPr>
          <a:xfrm>
            <a:off x="0" y="471487"/>
            <a:ext cx="12192000" cy="597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31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4B9F42D-BCEB-4C04-8A68-EE35A1A0F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01709FF-6370-4FBE-82A1-A33D643FD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039D042-5E63-4307-ACBC-C83DD466E0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85" t="16068" r="9880" b="812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714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A227F98-E0B2-49DF-BCC9-CEE0BC74E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8A690F3-45F9-4006-AD45-7F276C1B55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54A2D93-224B-468F-9B27-60F811F1F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04" t="15856" r="10120" b="791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47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2D07FA2-AEE5-428C-A42A-3F07B85F4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0FC2CE9-307E-476D-982A-8C2CD0722B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DC5EAE7-93AB-479A-9977-15F7937108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85" t="15433" r="9761" b="7492"/>
          <a:stretch/>
        </p:blipFill>
        <p:spPr>
          <a:xfrm>
            <a:off x="0" y="-1"/>
            <a:ext cx="12192000" cy="674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309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035EA6B-A3F5-4041-A7F5-1231DDB8A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5AD261A4-D26A-4274-ADC5-5EF35C40AB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132" t="15914" r="10072" b="7788"/>
          <a:stretch/>
        </p:blipFill>
        <p:spPr>
          <a:xfrm>
            <a:off x="0" y="30700"/>
            <a:ext cx="12192000" cy="6827300"/>
          </a:xfrm>
        </p:spPr>
      </p:pic>
    </p:spTree>
    <p:extLst>
      <p:ext uri="{BB962C8B-B14F-4D97-AF65-F5344CB8AC3E}">
        <p14:creationId xmlns:p14="http://schemas.microsoft.com/office/powerpoint/2010/main" val="1026700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28FF673-7A2E-4B84-A134-6D7E8C359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EEC44C8-09AE-4206-9AC9-4E89C6724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6AAE7C54-6396-4CDA-88C5-E2F4F246AC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24" t="15645" r="10357" b="770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7613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48BA28B-4AAF-4262-ADF0-F54B0650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F474281-4B04-4283-9B75-ABFEB9C2A8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CA28EAB-59A2-4326-BEDF-A1BB835CED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43" t="15645" r="9761" b="812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282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29DEDA8-5AA8-4FE3-B7A3-2BE961A22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A2C73CB-B279-40B3-9AC0-774691434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BB4F5FD2-BC8B-450E-AB44-4E52FA5577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81" t="14798" r="10595" b="5303"/>
          <a:stretch/>
        </p:blipFill>
        <p:spPr>
          <a:xfrm>
            <a:off x="0" y="0"/>
            <a:ext cx="12061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970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534BA1-492D-4EE4-AB1A-4ED45A4F8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06FD8EE-39C6-4296-AF87-56414E6AD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D4D9036-C743-4333-A88B-FF7D06D7DB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39" t="15983" r="11731" b="7466"/>
          <a:stretch/>
        </p:blipFill>
        <p:spPr>
          <a:xfrm>
            <a:off x="0" y="0"/>
            <a:ext cx="12226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6554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152BB83-AED4-406D-B766-DB7B46FBA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EA3988D-6CB3-4846-B4A3-A9F022551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9476662-3DE7-4D11-BDC3-7BD1BEBE29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54" t="15573" r="10461" b="7261"/>
          <a:stretch/>
        </p:blipFill>
        <p:spPr>
          <a:xfrm>
            <a:off x="0" y="0"/>
            <a:ext cx="12311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838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8D503EA-8E83-4FFA-8EF2-34410E924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1266011-207C-4E4F-AD99-25EA83890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7391EDB5-C53E-49DB-BC42-B360DED689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85" t="16394" r="10116" b="9912"/>
          <a:stretch/>
        </p:blipFill>
        <p:spPr>
          <a:xfrm>
            <a:off x="-1" y="0"/>
            <a:ext cx="11943471" cy="666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1254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22B996A-8266-4B5B-8106-F1C2B51F1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4B254B3-3661-489A-A674-D0DE61DA03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FB72806-F030-476B-AC08-EC5C32B2DA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70" t="16394" r="10230" b="7262"/>
          <a:stretch/>
        </p:blipFill>
        <p:spPr>
          <a:xfrm>
            <a:off x="0" y="-1"/>
            <a:ext cx="12193966" cy="671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071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A9C8A67-78B5-4B41-8261-9BCC5B65F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A9FA52F-8AFC-48C8-9D72-1994834DFE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EE4F3646-33E0-4FC0-8B68-E3DBE6CA4E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00" t="16189" r="10692" b="8082"/>
          <a:stretch/>
        </p:blipFill>
        <p:spPr>
          <a:xfrm>
            <a:off x="239150" y="-1"/>
            <a:ext cx="12030737" cy="662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2658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04F8C62-D21C-4DC1-88F5-6112C1B92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FD94699-891A-4440-9FCD-CD2C61563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06FD7CE-6CC8-4DB7-94FE-F4261343A6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85" t="16491" r="10119" b="791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9420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CA44903-E55E-4635-A042-DAB1019C0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03F4DDD-2E90-4EBB-8A2F-71B8B00C6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1A5E572D-2D4A-41B5-9E31-526D88D58B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85" t="15963" r="10231" b="79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2983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64</Words>
  <Application>Microsoft Office PowerPoint</Application>
  <PresentationFormat>แบบจอกว้าง</PresentationFormat>
  <Paragraphs>11</Paragraphs>
  <Slides>28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ธีมของ Office</vt:lpstr>
      <vt:lpstr>หลักความสัมพันธ์เชิงเหตุและผล  (Causal Relationship : XYZ)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หลักความสัมพันธ์เชิงเหตุและผล  (Causal Relationship : XYZ)</dc:title>
  <dc:creator>possakon thaweesap</dc:creator>
  <cp:lastModifiedBy>possakon thaweesap</cp:lastModifiedBy>
  <cp:revision>7</cp:revision>
  <cp:lastPrinted>2021-11-16T10:40:05Z</cp:lastPrinted>
  <dcterms:created xsi:type="dcterms:W3CDTF">2021-11-15T09:46:02Z</dcterms:created>
  <dcterms:modified xsi:type="dcterms:W3CDTF">2022-08-31T04:23:57Z</dcterms:modified>
</cp:coreProperties>
</file>