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466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759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927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22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280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33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499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152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803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32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51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A5DD7-1A42-40F1-AB7B-C41D26309A98}" type="datetimeFigureOut">
              <a:rPr lang="en-US" smtClean="0"/>
              <a:t>8/31/2022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9595A-7B1F-4AEF-BA2D-57FA4E31C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92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1434" t="15439" r="11574" b="732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649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4476" t="15625" r="14721" b="1329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947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5106" t="16931" r="14196" b="1198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11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4791" t="15812" r="14721" b="1348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290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5001" t="14505" r="14721" b="1441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395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4791" t="22341" r="16295" b="620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52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9546" t="15438" r="9685" b="71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8906870" y="230188"/>
            <a:ext cx="1910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solidFill>
                  <a:srgbClr val="FF0000"/>
                </a:solidFill>
                <a:cs typeface="+mj-cs"/>
              </a:rPr>
              <a:t>85 แผนย่อย</a:t>
            </a:r>
            <a:endParaRPr lang="en-US" sz="3600" b="1" dirty="0">
              <a:solidFill>
                <a:srgbClr val="FF0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16382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3532" t="17117" r="13462" b="918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544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3532" t="21408" r="13672" b="508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318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3322" t="16559" r="13777" b="108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41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3426" t="20488" r="13674" b="5072"/>
          <a:stretch/>
        </p:blipFill>
        <p:spPr>
          <a:xfrm>
            <a:off x="0" y="0"/>
            <a:ext cx="12192000" cy="672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286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3637" t="17117" r="13252" b="918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0840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3743" t="19729" r="13567" b="750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438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3217" t="17304" r="15669" b="9375"/>
          <a:stretch/>
        </p:blipFill>
        <p:spPr>
          <a:xfrm>
            <a:off x="0" y="0"/>
            <a:ext cx="12091916" cy="672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46421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</Words>
  <Application>Microsoft Office PowerPoint</Application>
  <PresentationFormat>แบบจอกว้าง</PresentationFormat>
  <Paragraphs>1</Paragraphs>
  <Slides>14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possakon thaweesap</dc:creator>
  <cp:lastModifiedBy>possakon thaweesap</cp:lastModifiedBy>
  <cp:revision>5</cp:revision>
  <dcterms:created xsi:type="dcterms:W3CDTF">2019-11-05T08:06:56Z</dcterms:created>
  <dcterms:modified xsi:type="dcterms:W3CDTF">2022-08-31T04:25:10Z</dcterms:modified>
</cp:coreProperties>
</file>